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7" r:id="rId5"/>
    <p:sldId id="258" r:id="rId6"/>
    <p:sldId id="259" r:id="rId7"/>
    <p:sldId id="260" r:id="rId8"/>
    <p:sldId id="263" r:id="rId9"/>
    <p:sldId id="264" r:id="rId10"/>
    <p:sldId id="261" r:id="rId11"/>
    <p:sldId id="262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9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6055" autoAdjust="0"/>
  </p:normalViewPr>
  <p:slideViewPr>
    <p:cSldViewPr snapToGrid="0">
      <p:cViewPr varScale="1">
        <p:scale>
          <a:sx n="65" d="100"/>
          <a:sy n="65" d="100"/>
        </p:scale>
        <p:origin x="96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4FCE5-9F79-44FA-B50B-80D69F21A584}" type="datetimeFigureOut">
              <a:rPr lang="en-GB" smtClean="0"/>
              <a:t>22/07/2021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A3CF8-9C39-4373-A92C-CE242504E1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555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We will give you a call or send you an email with suggestion on who to contact to get involved. We send</a:t>
            </a:r>
            <a:r>
              <a:rPr lang="en-GB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you a few questions to make sure that you’re okay to volunteer and not at risk due to the coronavirus.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We will give you a little induction and go through what you are interested in volunteering with then get you involved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A3CF8-9C39-4373-A92C-CE242504E1E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351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9F1E-2FB5-4CFD-8A70-9220954BF3D0}" type="datetimeFigureOut">
              <a:rPr lang="en-GB" smtClean="0"/>
              <a:t>22/07/2021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DA43-CF72-41BF-8267-70B0759E2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488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9F1E-2FB5-4CFD-8A70-9220954BF3D0}" type="datetimeFigureOut">
              <a:rPr lang="en-GB" smtClean="0"/>
              <a:t>22/07/2021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DA43-CF72-41BF-8267-70B0759E2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80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9F1E-2FB5-4CFD-8A70-9220954BF3D0}" type="datetimeFigureOut">
              <a:rPr lang="en-GB" smtClean="0"/>
              <a:t>22/07/2021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DA43-CF72-41BF-8267-70B0759E2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45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9F1E-2FB5-4CFD-8A70-9220954BF3D0}" type="datetimeFigureOut">
              <a:rPr lang="en-GB" smtClean="0"/>
              <a:t>22/07/2021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DA43-CF72-41BF-8267-70B0759E2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10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9F1E-2FB5-4CFD-8A70-9220954BF3D0}" type="datetimeFigureOut">
              <a:rPr lang="en-GB" smtClean="0"/>
              <a:t>22/07/2021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DA43-CF72-41BF-8267-70B0759E2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92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9F1E-2FB5-4CFD-8A70-9220954BF3D0}" type="datetimeFigureOut">
              <a:rPr lang="en-GB" smtClean="0"/>
              <a:t>22/07/2021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DA43-CF72-41BF-8267-70B0759E2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11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9F1E-2FB5-4CFD-8A70-9220954BF3D0}" type="datetimeFigureOut">
              <a:rPr lang="en-GB" smtClean="0"/>
              <a:t>22/07/2021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DA43-CF72-41BF-8267-70B0759E2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75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9F1E-2FB5-4CFD-8A70-9220954BF3D0}" type="datetimeFigureOut">
              <a:rPr lang="en-GB" smtClean="0"/>
              <a:t>22/07/2021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DA43-CF72-41BF-8267-70B0759E2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859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9F1E-2FB5-4CFD-8A70-9220954BF3D0}" type="datetimeFigureOut">
              <a:rPr lang="en-GB" smtClean="0"/>
              <a:t>22/07/2021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DA43-CF72-41BF-8267-70B0759E2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593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9F1E-2FB5-4CFD-8A70-9220954BF3D0}" type="datetimeFigureOut">
              <a:rPr lang="en-GB" smtClean="0"/>
              <a:t>22/07/2021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DA43-CF72-41BF-8267-70B0759E2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759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9F1E-2FB5-4CFD-8A70-9220954BF3D0}" type="datetimeFigureOut">
              <a:rPr lang="en-GB" smtClean="0"/>
              <a:t>22/07/2021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DA43-CF72-41BF-8267-70B0759E2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770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09F1E-2FB5-4CFD-8A70-9220954BF3D0}" type="datetimeFigureOut">
              <a:rPr lang="en-GB" smtClean="0"/>
              <a:t>22/07/2021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CDA43-CF72-41BF-8267-70B0759E2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70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6" t="23194" r="8039" b="43141"/>
          <a:stretch/>
        </p:blipFill>
        <p:spPr>
          <a:xfrm>
            <a:off x="0" y="-58994"/>
            <a:ext cx="12211665" cy="6813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7" y="323476"/>
            <a:ext cx="3029741" cy="2199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68899"/>
            <a:ext cx="12211665" cy="1689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686" y="5762171"/>
            <a:ext cx="5457371" cy="7837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88685" y="5591836"/>
            <a:ext cx="64922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Arial Rounded MT Bold" panose="020F0704030504030204" pitchFamily="34" charset="0"/>
              </a:rPr>
              <a:t>Volunteering within the </a:t>
            </a:r>
          </a:p>
          <a:p>
            <a:r>
              <a:rPr lang="en-GB" sz="3200" b="1" dirty="0" smtClean="0">
                <a:latin typeface="Arial Rounded MT Bold" panose="020F0704030504030204" pitchFamily="34" charset="0"/>
              </a:rPr>
              <a:t>Carbon Landscape</a:t>
            </a:r>
            <a:endParaRPr lang="en-GB" sz="32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26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593" y="395293"/>
            <a:ext cx="9843795" cy="851025"/>
          </a:xfrm>
        </p:spPr>
        <p:txBody>
          <a:bodyPr/>
          <a:lstStyle/>
          <a:p>
            <a:pPr algn="ctr"/>
            <a:r>
              <a:rPr lang="en-GB" b="1" u="sng" dirty="0" smtClean="0">
                <a:latin typeface="Arial Rounded MT Bold" panose="020F0704030504030204" pitchFamily="34" charset="0"/>
              </a:rPr>
              <a:t>Any Questions?</a:t>
            </a:r>
            <a:endParaRPr lang="en-GB" b="1" u="sng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207" y="0"/>
            <a:ext cx="1944793" cy="1518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76908"/>
            <a:ext cx="12193057" cy="14326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700" b="1" dirty="0" smtClean="0">
                <a:solidFill>
                  <a:schemeClr val="accent6"/>
                </a:solidFill>
              </a:rPr>
              <a:t>?</a:t>
            </a:r>
            <a:endParaRPr lang="en-GB" sz="287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31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412" y="129188"/>
            <a:ext cx="9843795" cy="1152911"/>
          </a:xfrm>
        </p:spPr>
        <p:txBody>
          <a:bodyPr/>
          <a:lstStyle/>
          <a:p>
            <a:pPr algn="ctr"/>
            <a:endParaRPr lang="en-GB" b="1" u="sng" dirty="0">
              <a:latin typeface="Arial Rounded MT Bold" panose="020F07040305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0062" y="129188"/>
            <a:ext cx="8688337" cy="53964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7207" y="0"/>
            <a:ext cx="1944793" cy="1518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25316"/>
            <a:ext cx="12193057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7125"/>
            <a:ext cx="9409007" cy="1325563"/>
          </a:xfrm>
        </p:spPr>
        <p:txBody>
          <a:bodyPr/>
          <a:lstStyle/>
          <a:p>
            <a:pPr algn="ctr"/>
            <a:r>
              <a:rPr lang="en-GB" b="1" u="sng" dirty="0" smtClean="0">
                <a:latin typeface="Arial Rounded MT Bold" panose="020F0704030504030204" pitchFamily="34" charset="0"/>
              </a:rPr>
              <a:t>What is Volunteering?</a:t>
            </a:r>
            <a:endParaRPr lang="en-GB" b="1" u="sng" dirty="0">
              <a:latin typeface="Arial Rounded MT Bold" panose="020F07040305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534"/>
          <a:stretch/>
        </p:blipFill>
        <p:spPr>
          <a:xfrm>
            <a:off x="1554481" y="1569569"/>
            <a:ext cx="7367450" cy="38372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7207" y="0"/>
            <a:ext cx="1944793" cy="1518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25316"/>
            <a:ext cx="12193057" cy="14326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41772" y="5597968"/>
            <a:ext cx="209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Dictionary.com</a:t>
            </a: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09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1" y="192473"/>
            <a:ext cx="9409007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u="sng" dirty="0" smtClean="0">
                <a:latin typeface="Arial Rounded MT Bold" panose="020F0704030504030204" pitchFamily="34" charset="0"/>
              </a:rPr>
              <a:t>Being a Carbon Landscape Volunteer</a:t>
            </a:r>
            <a:endParaRPr lang="en-GB" sz="4000" b="1" u="sng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4752703" cy="325582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It’s an amazing opportunity to work with 14 organisations over 22 projects throughout Wigan, Warrington and Salford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207" y="0"/>
            <a:ext cx="1944793" cy="1518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25316"/>
            <a:ext cx="12193057" cy="1432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371" y="1399917"/>
            <a:ext cx="3268493" cy="436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8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7301"/>
            <a:ext cx="9409007" cy="1325563"/>
          </a:xfrm>
        </p:spPr>
        <p:txBody>
          <a:bodyPr/>
          <a:lstStyle/>
          <a:p>
            <a:pPr algn="ctr"/>
            <a:r>
              <a:rPr lang="en-GB" b="1" u="sng" dirty="0" smtClean="0">
                <a:latin typeface="Arial Rounded MT Bold" panose="020F0704030504030204" pitchFamily="34" charset="0"/>
              </a:rPr>
              <a:t>What you could volunteer for</a:t>
            </a:r>
            <a:endParaRPr lang="en-GB" b="1" u="sng" dirty="0">
              <a:latin typeface="Arial Rounded MT Bold" panose="020F07040305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13" y="2823882"/>
            <a:ext cx="1847359" cy="2843781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7207" y="0"/>
            <a:ext cx="1944793" cy="1518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7" y="5787716"/>
            <a:ext cx="12193057" cy="14326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933" y="5512246"/>
            <a:ext cx="13977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2020VISION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70157" y="1802029"/>
            <a:ext cx="2896479" cy="20786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98" y="2473075"/>
            <a:ext cx="1997117" cy="34130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52129" y="1734671"/>
            <a:ext cx="46257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Practical habitat restoration and management.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Biological recording.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Inspire and support local communities.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Assist innovative education.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Help improve access (Carbon Trail).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Help deliver fun events.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Assist in project support work and administration work.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4187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412" y="129188"/>
            <a:ext cx="9843795" cy="1152911"/>
          </a:xfrm>
        </p:spPr>
        <p:txBody>
          <a:bodyPr/>
          <a:lstStyle/>
          <a:p>
            <a:pPr algn="ctr"/>
            <a:r>
              <a:rPr lang="en-GB" b="1" u="sng" dirty="0" smtClean="0">
                <a:latin typeface="Arial Rounded MT Bold" panose="020F0704030504030204" pitchFamily="34" charset="0"/>
              </a:rPr>
              <a:t>What do you gain from volunteering</a:t>
            </a:r>
            <a:endParaRPr lang="en-GB" b="1" u="sng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43" y="1282099"/>
            <a:ext cx="1946384" cy="1410316"/>
          </a:xfrm>
          <a:ln>
            <a:solidFill>
              <a:srgbClr val="619BA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 new skills and knowledge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207" y="0"/>
            <a:ext cx="1944793" cy="1518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25316"/>
            <a:ext cx="12193057" cy="14326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49035" y="1381519"/>
            <a:ext cx="1698172" cy="1200329"/>
          </a:xfrm>
          <a:prstGeom prst="rect">
            <a:avLst/>
          </a:prstGeom>
          <a:ln>
            <a:solidFill>
              <a:srgbClr val="619BA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Discover your local area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6090" y="2296175"/>
            <a:ext cx="1441253" cy="830997"/>
          </a:xfrm>
          <a:prstGeom prst="rect">
            <a:avLst/>
          </a:prstGeom>
          <a:ln>
            <a:solidFill>
              <a:srgbClr val="619BA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Feel healthier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693" y="2937655"/>
            <a:ext cx="2392039" cy="1200329"/>
          </a:xfrm>
          <a:prstGeom prst="rect">
            <a:avLst/>
          </a:prstGeom>
          <a:ln>
            <a:solidFill>
              <a:srgbClr val="619BA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Connect with nature with like minded people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95644" y="3552795"/>
            <a:ext cx="1946365" cy="830997"/>
          </a:xfrm>
          <a:prstGeom prst="rect">
            <a:avLst/>
          </a:prstGeom>
          <a:ln>
            <a:solidFill>
              <a:srgbClr val="619BA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Inspire your community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088" y="1282099"/>
            <a:ext cx="2388308" cy="1200329"/>
          </a:xfrm>
          <a:prstGeom prst="rect">
            <a:avLst/>
          </a:prstGeom>
          <a:ln>
            <a:solidFill>
              <a:srgbClr val="619BA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Take ownership of your wildlife havens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36477" y="3306987"/>
            <a:ext cx="2353482" cy="830997"/>
          </a:xfrm>
          <a:prstGeom prst="rect">
            <a:avLst/>
          </a:prstGeom>
          <a:ln>
            <a:solidFill>
              <a:srgbClr val="619BA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Connect with your heritage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48949" y="2853328"/>
            <a:ext cx="1907177" cy="1200329"/>
          </a:xfrm>
          <a:prstGeom prst="rect">
            <a:avLst/>
          </a:prstGeom>
          <a:ln>
            <a:solidFill>
              <a:srgbClr val="619BA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Leave a legacy for nature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94510" y="4757597"/>
            <a:ext cx="1672046" cy="830997"/>
          </a:xfrm>
          <a:prstGeom prst="rect">
            <a:avLst/>
          </a:prstGeom>
          <a:ln>
            <a:solidFill>
              <a:srgbClr val="619BA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Free Training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522" y="4393024"/>
            <a:ext cx="2287537" cy="830997"/>
          </a:xfrm>
          <a:prstGeom prst="rect">
            <a:avLst/>
          </a:prstGeom>
          <a:ln>
            <a:solidFill>
              <a:srgbClr val="619BA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Personal development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75882" y="4865810"/>
            <a:ext cx="2286000" cy="830997"/>
          </a:xfrm>
          <a:prstGeom prst="rect">
            <a:avLst/>
          </a:prstGeom>
          <a:ln>
            <a:solidFill>
              <a:srgbClr val="619BA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Administration skills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92591" y="4303351"/>
            <a:ext cx="2286000" cy="1200329"/>
          </a:xfrm>
          <a:prstGeom prst="rect">
            <a:avLst/>
          </a:prstGeom>
          <a:ln>
            <a:solidFill>
              <a:srgbClr val="619BA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Rewards and recognition package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07356" y="1301977"/>
            <a:ext cx="1639388" cy="830997"/>
          </a:xfrm>
          <a:prstGeom prst="rect">
            <a:avLst/>
          </a:prstGeom>
          <a:ln>
            <a:solidFill>
              <a:srgbClr val="619BA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Some equipment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04242" y="2779179"/>
            <a:ext cx="1730828" cy="461665"/>
          </a:xfrm>
          <a:prstGeom prst="rect">
            <a:avLst/>
          </a:prstGeom>
          <a:ln>
            <a:solidFill>
              <a:srgbClr val="619BA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Expenses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71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412" y="129188"/>
            <a:ext cx="9843795" cy="1152911"/>
          </a:xfrm>
        </p:spPr>
        <p:txBody>
          <a:bodyPr/>
          <a:lstStyle/>
          <a:p>
            <a:pPr algn="ctr"/>
            <a:r>
              <a:rPr lang="en-GB" b="1" u="sng" dirty="0" smtClean="0">
                <a:latin typeface="Arial Rounded MT Bold" panose="020F0704030504030204" pitchFamily="34" charset="0"/>
              </a:rPr>
              <a:t>Expenses</a:t>
            </a:r>
            <a:endParaRPr lang="en-GB" b="1" u="sng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754" y="1518036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You are able to claim up to £5.00 a day</a:t>
            </a:r>
          </a:p>
          <a:p>
            <a:pPr marL="0" indent="0" algn="ctr"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Ask for an expenses form from your activity leader. </a:t>
            </a:r>
          </a:p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Each month simply fill out the form, get it signed and send it to the Carbon Landscape Team.</a:t>
            </a:r>
          </a:p>
          <a:p>
            <a:pPr marL="0" indent="0" algn="ctr"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Hey presto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 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207" y="0"/>
            <a:ext cx="1944793" cy="1518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25316"/>
            <a:ext cx="12193057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6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949"/>
            <a:ext cx="9409007" cy="1043175"/>
          </a:xfrm>
        </p:spPr>
        <p:txBody>
          <a:bodyPr/>
          <a:lstStyle/>
          <a:p>
            <a:pPr algn="ctr"/>
            <a:r>
              <a:rPr lang="en-GB" b="1" u="sng" dirty="0" smtClean="0">
                <a:latin typeface="Arial Rounded MT Bold" panose="020F0704030504030204" pitchFamily="34" charset="0"/>
              </a:rPr>
              <a:t>How to become a volunteer</a:t>
            </a:r>
            <a:endParaRPr lang="en-GB" b="1" u="sng" dirty="0">
              <a:latin typeface="Arial Rounded MT Bold" panose="020F07040305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098" y="1072124"/>
            <a:ext cx="5024351" cy="2803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7207" y="0"/>
            <a:ext cx="1944793" cy="1518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7" y="5613574"/>
            <a:ext cx="12193057" cy="14326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551" y="920126"/>
            <a:ext cx="2003612" cy="28414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312" y="2124781"/>
            <a:ext cx="2003701" cy="2872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6162" y="3063411"/>
            <a:ext cx="1933542" cy="28264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0919" y="4043914"/>
            <a:ext cx="6225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Either visit our website CarbonLandscape.org.uk or fill in our sign up forms.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only takes a few minutes we promise……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9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2473"/>
            <a:ext cx="9409007" cy="1325563"/>
          </a:xfrm>
        </p:spPr>
        <p:txBody>
          <a:bodyPr/>
          <a:lstStyle/>
          <a:p>
            <a:pPr algn="ctr"/>
            <a:r>
              <a:rPr lang="en-GB" b="1" u="sng" dirty="0" smtClean="0">
                <a:latin typeface="Arial Rounded MT Bold" panose="020F0704030504030204" pitchFamily="34" charset="0"/>
              </a:rPr>
              <a:t>What’s next….</a:t>
            </a:r>
            <a:endParaRPr lang="en-GB" b="1" u="sng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6031" y="1614130"/>
            <a:ext cx="4206241" cy="1070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Come in and meet us</a:t>
            </a:r>
          </a:p>
          <a:p>
            <a:pPr marL="0" indent="0" algn="ctr">
              <a:buNone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(After Covid-19 of course)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7207" y="0"/>
            <a:ext cx="1944793" cy="1518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25316"/>
            <a:ext cx="12193057" cy="1432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359" y="2685093"/>
            <a:ext cx="2597583" cy="25975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7768" y="1830786"/>
            <a:ext cx="3710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call or email you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6488" y="2803292"/>
            <a:ext cx="3862166" cy="217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6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412" y="129188"/>
            <a:ext cx="9843795" cy="1152911"/>
          </a:xfrm>
        </p:spPr>
        <p:txBody>
          <a:bodyPr/>
          <a:lstStyle/>
          <a:p>
            <a:pPr algn="ctr"/>
            <a:r>
              <a:rPr lang="en-GB" b="1" u="sng" dirty="0" smtClean="0">
                <a:latin typeface="Arial Rounded MT Bold" panose="020F0704030504030204" pitchFamily="34" charset="0"/>
              </a:rPr>
              <a:t>Current Opportunities</a:t>
            </a:r>
            <a:endParaRPr lang="en-GB" b="1" u="sng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6" y="2117743"/>
            <a:ext cx="4086497" cy="23936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Peatland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Lancashire Peatlands Initiative</a:t>
            </a:r>
          </a:p>
          <a:p>
            <a:pPr marL="0" indent="0" algn="ctr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207" y="0"/>
            <a:ext cx="1944793" cy="1518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25316"/>
            <a:ext cx="12193057" cy="143268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378579" y="1613634"/>
            <a:ext cx="4086497" cy="2393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Wetland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81222" y="3602192"/>
            <a:ext cx="4086497" cy="2393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Grassland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5434" y="4163076"/>
            <a:ext cx="3239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Bickershaw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Wednesday – Friday (combination of tasks)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91301" y="2212698"/>
            <a:ext cx="3239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Wigan Flashes – Tuesday – Friday (combination of tasks!)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11525" y="4007312"/>
            <a:ext cx="2534194" cy="1200329"/>
          </a:xfrm>
          <a:prstGeom prst="rect">
            <a:avLst/>
          </a:prstGeom>
          <a:noFill/>
          <a:ln w="38100">
            <a:solidFill>
              <a:srgbClr val="619BA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Please keep up to date on volunteer opportunities on our website.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9748" y="1793669"/>
            <a:ext cx="3239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Carbon Landscape Hit Squad throughout the Carbon Landscape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506294" y="1207148"/>
            <a:ext cx="4086497" cy="2393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General Conservation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67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ation_x003f_ xmlns="a9d44062-5cce-4ba9-9166-2ff6d3da13ee">
      <Url xsi:nil="true"/>
      <Description xsi:nil="true"/>
    </location_x003f_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3B406216ED23498A8689E3F6B72DB9" ma:contentTypeVersion="13" ma:contentTypeDescription="Create a new document." ma:contentTypeScope="" ma:versionID="5c8bea49af46a3447a9e97f2422c9c93">
  <xsd:schema xmlns:xsd="http://www.w3.org/2001/XMLSchema" xmlns:xs="http://www.w3.org/2001/XMLSchema" xmlns:p="http://schemas.microsoft.com/office/2006/metadata/properties" xmlns:ns2="a9d44062-5cce-4ba9-9166-2ff6d3da13ee" xmlns:ns3="a559ef0d-15a6-43ac-9c2f-e80ed6f8b687" targetNamespace="http://schemas.microsoft.com/office/2006/metadata/properties" ma:root="true" ma:fieldsID="aeee89ed8cdfee660c1dfa95d8497622" ns2:_="" ns3:_="">
    <xsd:import namespace="a9d44062-5cce-4ba9-9166-2ff6d3da13ee"/>
    <xsd:import namespace="a559ef0d-15a6-43ac-9c2f-e80ed6f8b6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location_x003f_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d44062-5cce-4ba9-9166-2ff6d3da13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location_x003f_" ma:index="16" nillable="true" ma:displayName="location?" ma:format="Hyperlink" ma:internalName="location_x003f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59ef0d-15a6-43ac-9c2f-e80ed6f8b6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99B805-5BB4-4DDA-B14A-9C68E0BA6E44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a9d44062-5cce-4ba9-9166-2ff6d3da13ee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a559ef0d-15a6-43ac-9c2f-e80ed6f8b68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79BDABE-B480-4D0C-A1AC-1F4103C019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d44062-5cce-4ba9-9166-2ff6d3da13ee"/>
    <ds:schemaRef ds:uri="a559ef0d-15a6-43ac-9c2f-e80ed6f8b6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D415BA-734E-4008-9C44-54855FD01A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347</Words>
  <Application>Microsoft Office PowerPoint</Application>
  <PresentationFormat>Widescreen</PresentationFormat>
  <Paragraphs>59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Rounded MT Bold</vt:lpstr>
      <vt:lpstr>Calibri</vt:lpstr>
      <vt:lpstr>Calibri Light</vt:lpstr>
      <vt:lpstr>Wingdings</vt:lpstr>
      <vt:lpstr>Office Theme</vt:lpstr>
      <vt:lpstr>PowerPoint Presentation</vt:lpstr>
      <vt:lpstr>What is Volunteering?</vt:lpstr>
      <vt:lpstr>Being a Carbon Landscape Volunteer</vt:lpstr>
      <vt:lpstr>What you could volunteer for</vt:lpstr>
      <vt:lpstr>What do you gain from volunteering</vt:lpstr>
      <vt:lpstr>Expenses</vt:lpstr>
      <vt:lpstr>How to become a volunteer</vt:lpstr>
      <vt:lpstr>What’s next….</vt:lpstr>
      <vt:lpstr>Current Opportunities</vt:lpstr>
      <vt:lpstr>Any 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Becky Royce</dc:creator>
  <cp:lastModifiedBy>Stephen Ormerod</cp:lastModifiedBy>
  <cp:revision>33</cp:revision>
  <dcterms:created xsi:type="dcterms:W3CDTF">2018-03-06T15:15:39Z</dcterms:created>
  <dcterms:modified xsi:type="dcterms:W3CDTF">2021-07-22T09:59:15Z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0x010100F93B406216ED23498A8689E3F6B72DB9</vt:lpwstr>
  </property>
</Properties>
</file>